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6"/>
  </p:notesMasterIdLst>
  <p:sldIdLst>
    <p:sldId id="257" r:id="rId2"/>
    <p:sldId id="259" r:id="rId3"/>
    <p:sldId id="261" r:id="rId4"/>
    <p:sldId id="262" r:id="rId5"/>
  </p:sldIdLst>
  <p:sldSz cx="5327650" cy="3600450"/>
  <p:notesSz cx="3146425" cy="48752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3E63451-531A-4F71-A2A8-F6527F0BCF6D}">
          <p14:sldIdLst>
            <p14:sldId id="257"/>
          </p14:sldIdLst>
        </p14:section>
        <p14:section name="披露宴からの参列者用" id="{E6AD8C1A-75C2-4EC9-AD96-E64C5F146833}">
          <p14:sldIdLst>
            <p14:sldId id="259"/>
          </p14:sldIdLst>
        </p14:section>
        <p14:section name="挙式からの参列者用" id="{6535806D-EE22-418F-BB2F-14787CAD46A8}">
          <p14:sldIdLst>
            <p14:sldId id="261"/>
          </p14:sldIdLst>
        </p14:section>
        <p14:section name="zoom参加者用" id="{4B40AA32-750E-4E4E-BB7C-DF2CB1F2EA88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7D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133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363451" cy="244608"/>
          </a:xfrm>
          <a:prstGeom prst="rect">
            <a:avLst/>
          </a:prstGeom>
        </p:spPr>
        <p:txBody>
          <a:bodyPr vert="horz" lIns="43630" tIns="21814" rIns="43630" bIns="21814" rtlCol="0"/>
          <a:lstStyle>
            <a:lvl1pPr algn="l">
              <a:defRPr sz="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782245" y="0"/>
            <a:ext cx="1363451" cy="244608"/>
          </a:xfrm>
          <a:prstGeom prst="rect">
            <a:avLst/>
          </a:prstGeom>
        </p:spPr>
        <p:txBody>
          <a:bodyPr vert="horz" lIns="43630" tIns="21814" rIns="43630" bIns="21814" rtlCol="0"/>
          <a:lstStyle>
            <a:lvl1pPr algn="r">
              <a:defRPr sz="400"/>
            </a:lvl1pPr>
          </a:lstStyle>
          <a:p>
            <a:fld id="{153E78A3-B9DE-4CF4-BD34-CB94D5192594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09600"/>
            <a:ext cx="2432050" cy="164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630" tIns="21814" rIns="43630" bIns="218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14643" y="2346198"/>
            <a:ext cx="2517140" cy="1919614"/>
          </a:xfrm>
          <a:prstGeom prst="rect">
            <a:avLst/>
          </a:prstGeom>
        </p:spPr>
        <p:txBody>
          <a:bodyPr vert="horz" lIns="43630" tIns="21814" rIns="43630" bIns="218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4630610"/>
            <a:ext cx="1363451" cy="244607"/>
          </a:xfrm>
          <a:prstGeom prst="rect">
            <a:avLst/>
          </a:prstGeom>
        </p:spPr>
        <p:txBody>
          <a:bodyPr vert="horz" lIns="43630" tIns="21814" rIns="43630" bIns="21814" rtlCol="0" anchor="b"/>
          <a:lstStyle>
            <a:lvl1pPr algn="l">
              <a:defRPr sz="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782245" y="4630610"/>
            <a:ext cx="1363451" cy="244607"/>
          </a:xfrm>
          <a:prstGeom prst="rect">
            <a:avLst/>
          </a:prstGeom>
        </p:spPr>
        <p:txBody>
          <a:bodyPr vert="horz" lIns="43630" tIns="21814" rIns="43630" bIns="21814" rtlCol="0" anchor="b"/>
          <a:lstStyle>
            <a:lvl1pPr algn="r">
              <a:defRPr sz="400"/>
            </a:lvl1pPr>
          </a:lstStyle>
          <a:p>
            <a:fld id="{D0B67D62-A43F-470E-855E-517E06350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77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1pPr>
    <a:lvl2pPr marL="255072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2pPr>
    <a:lvl3pPr marL="510144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3pPr>
    <a:lvl4pPr marL="765216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4pPr>
    <a:lvl5pPr marL="1020288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5pPr>
    <a:lvl6pPr marL="1275359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6pPr>
    <a:lvl7pPr marL="1530431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7pPr>
    <a:lvl8pPr marL="1785503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8pPr>
    <a:lvl9pPr marL="2040575" algn="l" defTabSz="510144" rtl="0" eaLnBrk="1" latinLnBrk="0" hangingPunct="1">
      <a:defRPr kumimoji="1" sz="6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67D62-A43F-470E-855E-517E063501A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6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589241"/>
            <a:ext cx="452850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1891070"/>
            <a:ext cx="3995738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2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191691"/>
            <a:ext cx="1148775" cy="305121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191691"/>
            <a:ext cx="3379728" cy="305121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74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83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897613"/>
            <a:ext cx="4595098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2409469"/>
            <a:ext cx="4595098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40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958453"/>
            <a:ext cx="2264251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958453"/>
            <a:ext cx="2264251" cy="22844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55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191691"/>
            <a:ext cx="4595098" cy="6959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882610"/>
            <a:ext cx="225384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1315164"/>
            <a:ext cx="2253845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882610"/>
            <a:ext cx="226494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1315164"/>
            <a:ext cx="2264945" cy="19344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6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3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40030"/>
            <a:ext cx="1718306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518399"/>
            <a:ext cx="2697123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080135"/>
            <a:ext cx="1718306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15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40030"/>
            <a:ext cx="1718306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518399"/>
            <a:ext cx="2697123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080135"/>
            <a:ext cx="1718306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28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191691"/>
            <a:ext cx="4595098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958453"/>
            <a:ext cx="4595098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3337084"/>
            <a:ext cx="119872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9393-31A2-48CB-8A5C-710C44030A17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3337084"/>
            <a:ext cx="179808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3337084"/>
            <a:ext cx="119872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206F-08B8-441F-BE48-D09E4D95CA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kumimoji="1"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dankatsu.net/wedding-1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dankatsu.net/wedding-11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EE0C164-A173-4EFF-84A8-0CBEEA9DB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50" cy="36004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D335C5D-3E6B-4C1B-B45D-7658ADBEF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3521">
            <a:off x="-118338" y="153124"/>
            <a:ext cx="1117313" cy="83798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EF96A81-98B1-4388-9FF7-4EA133613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79" flipH="1">
            <a:off x="2095569" y="-59385"/>
            <a:ext cx="1117313" cy="837985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7D18087E-29D1-41C9-B323-2741F0227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144079">
            <a:off x="-233592" y="84925"/>
            <a:ext cx="3600450" cy="869275"/>
          </a:xfrm>
        </p:spPr>
        <p:txBody>
          <a:bodyPr>
            <a:normAutofit/>
          </a:bodyPr>
          <a:lstStyle/>
          <a:p>
            <a:r>
              <a:rPr lang="en-US" altLang="ja-JP" sz="3780" dirty="0">
                <a:solidFill>
                  <a:schemeClr val="tx1">
                    <a:lumMod val="75000"/>
                    <a:lumOff val="25000"/>
                  </a:schemeClr>
                </a:solidFill>
                <a:latin typeface="MarketPro" panose="03010504020101010101" pitchFamily="66" charset="0"/>
                <a:cs typeface="MarketPro" panose="03010504020101010101" pitchFamily="66" charset="0"/>
              </a:rPr>
              <a:t>Access Map</a:t>
            </a:r>
            <a:endParaRPr lang="ja-JP" altLang="en-US" sz="3780" dirty="0">
              <a:solidFill>
                <a:schemeClr val="tx1">
                  <a:lumMod val="75000"/>
                  <a:lumOff val="25000"/>
                </a:schemeClr>
              </a:solidFill>
              <a:latin typeface="MarketPro" panose="03010504020101010101" pitchFamily="66" charset="0"/>
              <a:cs typeface="MarketPro" panose="03010504020101010101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CAD60A-2F94-45F1-8593-6DA463331E79}"/>
              </a:ext>
            </a:extLst>
          </p:cNvPr>
          <p:cNvSpPr txBox="1"/>
          <p:nvPr/>
        </p:nvSpPr>
        <p:spPr>
          <a:xfrm>
            <a:off x="749553" y="857398"/>
            <a:ext cx="1999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グーグルマップで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会場名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ご案内します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75504A-ED42-4164-8211-10607FC11121}"/>
              </a:ext>
            </a:extLst>
          </p:cNvPr>
          <p:cNvSpPr txBox="1"/>
          <p:nvPr/>
        </p:nvSpPr>
        <p:spPr>
          <a:xfrm>
            <a:off x="97619" y="1337263"/>
            <a:ext cx="2546408" cy="7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披露宴会場　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○○○○○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 ○○○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○○○　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住所を入れる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☎ ○○○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○○○</a:t>
            </a:r>
            <a:r>
              <a:rPr kumimoji="1"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○○○</a:t>
            </a:r>
            <a:endParaRPr kumimoji="1"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6C39E6C-9709-4713-9EFD-676DC31168FB}"/>
              </a:ext>
            </a:extLst>
          </p:cNvPr>
          <p:cNvGrpSpPr/>
          <p:nvPr/>
        </p:nvGrpSpPr>
        <p:grpSpPr>
          <a:xfrm>
            <a:off x="148502" y="1995035"/>
            <a:ext cx="2188543" cy="226472"/>
            <a:chOff x="296422" y="4143085"/>
            <a:chExt cx="4168653" cy="431377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32BC6259-931F-4056-83E7-1D801C396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22" y="4225104"/>
              <a:ext cx="325747" cy="325746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0F38205-A7E9-45C0-941C-D6AA542C2FD4}"/>
                </a:ext>
              </a:extLst>
            </p:cNvPr>
            <p:cNvSpPr txBox="1"/>
            <p:nvPr/>
          </p:nvSpPr>
          <p:spPr>
            <a:xfrm>
              <a:off x="543525" y="4143085"/>
              <a:ext cx="3921550" cy="43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7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「○○○」駅より徒歩約○○分　　</a:t>
              </a:r>
              <a:endParaRPr kumimoji="1" lang="en-US" altLang="ja-JP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3328931-2947-45F1-B2A2-5570C0D5826F}"/>
              </a:ext>
            </a:extLst>
          </p:cNvPr>
          <p:cNvGrpSpPr/>
          <p:nvPr/>
        </p:nvGrpSpPr>
        <p:grpSpPr>
          <a:xfrm>
            <a:off x="148502" y="2308488"/>
            <a:ext cx="2538257" cy="622799"/>
            <a:chOff x="315563" y="4143068"/>
            <a:chExt cx="4456871" cy="1186284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E935E216-ECFC-41B4-AC1C-A5DBCA49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15563" y="4177257"/>
              <a:ext cx="288080" cy="288080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DADBE45-BBE2-4DB3-8BCE-99DB9FC7ED49}"/>
                </a:ext>
              </a:extLst>
            </p:cNvPr>
            <p:cNvSpPr txBox="1"/>
            <p:nvPr/>
          </p:nvSpPr>
          <p:spPr>
            <a:xfrm>
              <a:off x="543525" y="4143068"/>
              <a:ext cx="4228909" cy="1186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タクシーでお越しの方へ</a:t>
              </a:r>
              <a:endParaRPr kumimoji="1"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 同封のタクシーチケットをご利用ください　</a:t>
              </a:r>
              <a:endParaRPr kumimoji="1"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 ご乗車の際に運転手様へ建物の「西側」の入口とお伝えください</a:t>
              </a:r>
              <a:endParaRPr kumimoji="1"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 ○○○駅を出てすぐのタクシー乗り場が便利です　</a:t>
              </a:r>
              <a:endParaRPr kumimoji="1"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9A9724C-61F0-42A1-829A-677EAF3016A9}"/>
              </a:ext>
            </a:extLst>
          </p:cNvPr>
          <p:cNvGrpSpPr/>
          <p:nvPr/>
        </p:nvGrpSpPr>
        <p:grpSpPr>
          <a:xfrm>
            <a:off x="97619" y="2935067"/>
            <a:ext cx="2493793" cy="622799"/>
            <a:chOff x="245464" y="4143068"/>
            <a:chExt cx="4219611" cy="1186280"/>
          </a:xfrm>
        </p:grpSpPr>
        <p:pic>
          <p:nvPicPr>
            <p:cNvPr id="37" name="図 33">
              <a:extLst>
                <a:ext uri="{FF2B5EF4-FFF2-40B4-BE49-F238E27FC236}">
                  <a16:creationId xmlns:a16="http://schemas.microsoft.com/office/drawing/2014/main" id="{45799453-80D0-4918-8F1A-A6A18493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464" y="4173533"/>
              <a:ext cx="406030" cy="406029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0E3892C-CA17-4139-9C79-6CD1B3F40C6D}"/>
                </a:ext>
              </a:extLst>
            </p:cNvPr>
            <p:cNvSpPr txBox="1"/>
            <p:nvPr/>
          </p:nvSpPr>
          <p:spPr>
            <a:xfrm>
              <a:off x="543528" y="4143068"/>
              <a:ext cx="3921547" cy="1186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お車でお越しの方へ</a:t>
              </a:r>
              <a:endParaRPr kumimoji="1"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 お車を止める際は付近のコインパーキングをご利用ください</a:t>
              </a:r>
              <a:endParaRPr kumimoji="1"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（満車になりやすい為お早めにお出かけください）　　</a:t>
              </a:r>
              <a:endParaRPr kumimoji="1"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2EF934-55C2-4B8E-95DD-66441F0665A9}"/>
              </a:ext>
            </a:extLst>
          </p:cNvPr>
          <p:cNvSpPr/>
          <p:nvPr/>
        </p:nvSpPr>
        <p:spPr>
          <a:xfrm>
            <a:off x="2677944" y="642152"/>
            <a:ext cx="2543272" cy="29003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会場への地図</a:t>
            </a:r>
            <a:br>
              <a:rPr kumimoji="1" lang="en-US" altLang="ja-JP" dirty="0">
                <a:solidFill>
                  <a:schemeClr val="tx1"/>
                </a:solidFill>
                <a:latin typeface="+mn-ea"/>
              </a:rPr>
            </a:br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作り方は</a:t>
            </a:r>
            <a:r>
              <a:rPr kumimoji="1" lang="ja-JP" altLang="en-US" dirty="0">
                <a:solidFill>
                  <a:schemeClr val="tx1"/>
                </a:solidFill>
                <a:latin typeface="+mn-ea"/>
                <a:hlinkClick r:id="rId9"/>
              </a:rPr>
              <a:t>コチラ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C31335-FF4D-400C-B083-1DFAA1EB5763}"/>
              </a:ext>
            </a:extLst>
          </p:cNvPr>
          <p:cNvSpPr/>
          <p:nvPr/>
        </p:nvSpPr>
        <p:spPr>
          <a:xfrm>
            <a:off x="148501" y="796247"/>
            <a:ext cx="601052" cy="54818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>
                <a:solidFill>
                  <a:schemeClr val="tx1"/>
                </a:solidFill>
                <a:latin typeface="+mn-ea"/>
              </a:rPr>
              <a:t>QR</a:t>
            </a:r>
            <a:r>
              <a:rPr kumimoji="1" lang="ja-JP" altLang="en-US" sz="700" dirty="0">
                <a:solidFill>
                  <a:schemeClr val="tx1"/>
                </a:solidFill>
                <a:latin typeface="+mn-ea"/>
              </a:rPr>
              <a:t>コード</a:t>
            </a:r>
            <a:br>
              <a:rPr kumimoji="1" lang="en-US" altLang="ja-JP" sz="700" dirty="0">
                <a:solidFill>
                  <a:schemeClr val="tx1"/>
                </a:solidFill>
                <a:latin typeface="+mn-ea"/>
              </a:rPr>
            </a:br>
            <a:r>
              <a:rPr kumimoji="1" lang="ja-JP" altLang="en-US" sz="700" dirty="0">
                <a:solidFill>
                  <a:schemeClr val="tx1"/>
                </a:solidFill>
                <a:latin typeface="+mn-ea"/>
              </a:rPr>
              <a:t>作り方は</a:t>
            </a:r>
            <a:r>
              <a:rPr kumimoji="1" lang="ja-JP" altLang="en-US" sz="700" dirty="0">
                <a:solidFill>
                  <a:schemeClr val="tx1"/>
                </a:solidFill>
                <a:latin typeface="+mn-ea"/>
                <a:hlinkClick r:id="rId10"/>
              </a:rPr>
              <a:t>コチラ</a:t>
            </a:r>
            <a:r>
              <a:rPr kumimoji="1" lang="en-US" altLang="ja-JP" sz="700" dirty="0">
                <a:solidFill>
                  <a:schemeClr val="tx1"/>
                </a:solidFill>
                <a:latin typeface="+mn-ea"/>
              </a:rPr>
              <a:t> </a:t>
            </a:r>
            <a:endParaRPr kumimoji="1" lang="ja-JP" altLang="en-US" sz="7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030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88AC2C-8F01-44AB-B370-BE778530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50" cy="360045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E9A7724-552B-4746-A176-73E0F4203A7C}"/>
              </a:ext>
            </a:extLst>
          </p:cNvPr>
          <p:cNvCxnSpPr>
            <a:cxnSpLocks/>
          </p:cNvCxnSpPr>
          <p:nvPr/>
        </p:nvCxnSpPr>
        <p:spPr>
          <a:xfrm>
            <a:off x="539825" y="1894736"/>
            <a:ext cx="4248000" cy="181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27E3F413-E500-49A7-8515-678FC508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4" y="1318442"/>
            <a:ext cx="399759" cy="4602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0DA891C-5FCF-4B39-8B4F-036EE9275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26" y="1389488"/>
            <a:ext cx="494421" cy="37081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A1575B-FF5A-489D-B143-5CCE1A9C4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33" y="1285035"/>
            <a:ext cx="439184" cy="48216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844063E-71B8-4EE3-8DC6-516184917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93" y="1323237"/>
            <a:ext cx="561643" cy="46026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DA39167-193A-410B-B8C6-A85F68A5E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73" y="1308698"/>
            <a:ext cx="330069" cy="46026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3A780D5-252E-4CA1-840F-0BDEBD9DA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1" y="468294"/>
            <a:ext cx="3326249" cy="499326"/>
          </a:xfrm>
          <a:prstGeom prst="rect">
            <a:avLst/>
          </a:prstGeom>
        </p:spPr>
      </p:pic>
      <p:sp>
        <p:nvSpPr>
          <p:cNvPr id="27" name="楕円 26">
            <a:extLst>
              <a:ext uri="{FF2B5EF4-FFF2-40B4-BE49-F238E27FC236}">
                <a16:creationId xmlns:a16="http://schemas.microsoft.com/office/drawing/2014/main" id="{CADA037A-E19B-4DF4-A8B6-FDC7909AE3B7}"/>
              </a:ext>
            </a:extLst>
          </p:cNvPr>
          <p:cNvSpPr/>
          <p:nvPr/>
        </p:nvSpPr>
        <p:spPr>
          <a:xfrm>
            <a:off x="1077648" y="1851701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0BFE79-8218-4900-B063-1E21443BB213}"/>
              </a:ext>
            </a:extLst>
          </p:cNvPr>
          <p:cNvSpPr txBox="1"/>
          <p:nvPr/>
        </p:nvSpPr>
        <p:spPr>
          <a:xfrm>
            <a:off x="811761" y="2002633"/>
            <a:ext cx="603536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受付開始</a:t>
            </a:r>
            <a:endParaRPr kumimoji="1" lang="en-US" altLang="ja-JP" sz="735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8EAB18-958D-4D78-9A08-CD394E45B3C4}"/>
              </a:ext>
            </a:extLst>
          </p:cNvPr>
          <p:cNvSpPr txBox="1"/>
          <p:nvPr/>
        </p:nvSpPr>
        <p:spPr>
          <a:xfrm>
            <a:off x="1531292" y="2007783"/>
            <a:ext cx="651320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写真撮影</a:t>
            </a:r>
            <a:endParaRPr kumimoji="1" lang="en-US" altLang="ja-JP" sz="735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8C085A2-8CB3-4B30-9DD8-D2115CA14F07}"/>
              </a:ext>
            </a:extLst>
          </p:cNvPr>
          <p:cNvSpPr/>
          <p:nvPr/>
        </p:nvSpPr>
        <p:spPr>
          <a:xfrm>
            <a:off x="1823871" y="1851701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3D63B14-F389-4B60-8D6E-0D46F42F06E7}"/>
              </a:ext>
            </a:extLst>
          </p:cNvPr>
          <p:cNvSpPr/>
          <p:nvPr/>
        </p:nvSpPr>
        <p:spPr>
          <a:xfrm>
            <a:off x="2623689" y="1855877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8CE8C6-163C-4599-9C97-3BF7D6017B49}"/>
              </a:ext>
            </a:extLst>
          </p:cNvPr>
          <p:cNvSpPr txBox="1"/>
          <p:nvPr/>
        </p:nvSpPr>
        <p:spPr>
          <a:xfrm>
            <a:off x="2186432" y="2009026"/>
            <a:ext cx="946275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30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ガーデンセレモニー</a:t>
            </a:r>
            <a:endParaRPr kumimoji="1" lang="en-US" altLang="ja-JP" sz="630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01C009F-7FF3-4811-BBAF-982FE6FED591}"/>
              </a:ext>
            </a:extLst>
          </p:cNvPr>
          <p:cNvSpPr/>
          <p:nvPr/>
        </p:nvSpPr>
        <p:spPr>
          <a:xfrm>
            <a:off x="3442033" y="1855877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4ECDE12-9D0A-4855-BD00-28CAEEC8F195}"/>
              </a:ext>
            </a:extLst>
          </p:cNvPr>
          <p:cNvSpPr txBox="1"/>
          <p:nvPr/>
        </p:nvSpPr>
        <p:spPr>
          <a:xfrm>
            <a:off x="3140348" y="1997495"/>
            <a:ext cx="675131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披露宴開宴</a:t>
            </a:r>
            <a:endParaRPr kumimoji="1" lang="en-US" altLang="ja-JP" sz="735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3E274A0-EC8E-44B7-B7E5-351EB5D7C92D}"/>
              </a:ext>
            </a:extLst>
          </p:cNvPr>
          <p:cNvSpPr/>
          <p:nvPr/>
        </p:nvSpPr>
        <p:spPr>
          <a:xfrm>
            <a:off x="4281596" y="1855877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1CB13-066F-42C5-A226-7637781FF452}"/>
              </a:ext>
            </a:extLst>
          </p:cNvPr>
          <p:cNvSpPr txBox="1"/>
          <p:nvPr/>
        </p:nvSpPr>
        <p:spPr>
          <a:xfrm>
            <a:off x="3989384" y="1996056"/>
            <a:ext cx="675131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お見送り</a:t>
            </a:r>
            <a:endParaRPr kumimoji="1" lang="en-US" altLang="ja-JP" sz="735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82936E-F670-433B-B764-C05E430E66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2418849"/>
            <a:ext cx="377952" cy="3779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61E91D-9C8A-4B1E-BB5A-18C07D38874B}"/>
              </a:ext>
            </a:extLst>
          </p:cNvPr>
          <p:cNvSpPr txBox="1"/>
          <p:nvPr/>
        </p:nvSpPr>
        <p:spPr>
          <a:xfrm>
            <a:off x="772294" y="2498610"/>
            <a:ext cx="42480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写真撮影を行いますので 誠に恐縮ですが当日○○時○○分までにお越し頂きますよう</a:t>
            </a:r>
            <a:endParaRPr kumimoji="1" lang="en-US" altLang="ja-JP" sz="84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お願い申し上げます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80342C9-DBF7-4F72-A606-5EC661613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2791619"/>
            <a:ext cx="377952" cy="37795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F7F4271-88A2-451C-AC07-69BDCA69375D}"/>
              </a:ext>
            </a:extLst>
          </p:cNvPr>
          <p:cNvSpPr txBox="1"/>
          <p:nvPr/>
        </p:nvSpPr>
        <p:spPr>
          <a:xfrm>
            <a:off x="772294" y="2880736"/>
            <a:ext cx="410323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裏面の会場ご案内図をご確認いただき　お気をつけてお越しください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13F2A24-56DE-49FC-A9ED-9F856133B9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3087920"/>
            <a:ext cx="377952" cy="37795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E81AD5-0069-4F2E-B0D2-72718A45D279}"/>
              </a:ext>
            </a:extLst>
          </p:cNvPr>
          <p:cNvSpPr txBox="1"/>
          <p:nvPr/>
        </p:nvSpPr>
        <p:spPr>
          <a:xfrm>
            <a:off x="772294" y="3177037"/>
            <a:ext cx="410323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当日はみなさまにお会いできることを楽しみにしております</a:t>
            </a:r>
          </a:p>
        </p:txBody>
      </p:sp>
      <p:sp>
        <p:nvSpPr>
          <p:cNvPr id="33" name="字幕 2">
            <a:extLst>
              <a:ext uri="{FF2B5EF4-FFF2-40B4-BE49-F238E27FC236}">
                <a16:creationId xmlns:a16="http://schemas.microsoft.com/office/drawing/2014/main" id="{F4E16DE7-D64A-4B0C-96DA-D8306BD846A3}"/>
              </a:ext>
            </a:extLst>
          </p:cNvPr>
          <p:cNvSpPr txBox="1">
            <a:spLocks/>
          </p:cNvSpPr>
          <p:nvPr/>
        </p:nvSpPr>
        <p:spPr>
          <a:xfrm>
            <a:off x="259269" y="127216"/>
            <a:ext cx="4800600" cy="379761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</a:effectLst>
        </p:spPr>
        <p:txBody>
          <a:bodyPr vert="horz" lIns="48006" tIns="24003" rIns="48006" bIns="240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13"/>
              </a:lnSpc>
              <a:spcBef>
                <a:spcPts val="0"/>
              </a:spcBef>
              <a:buNone/>
            </a:pPr>
            <a:r>
              <a:rPr lang="en-US" altLang="ja-JP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WEDDING TIME LINE</a:t>
            </a:r>
          </a:p>
          <a:p>
            <a:pPr marL="0" indent="0" algn="ctr">
              <a:lnSpc>
                <a:spcPts val="1470"/>
              </a:lnSpc>
              <a:spcBef>
                <a:spcPts val="0"/>
              </a:spcBef>
              <a:buNone/>
            </a:pPr>
            <a:r>
              <a:rPr lang="ja-JP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○○○</a:t>
            </a:r>
            <a:r>
              <a:rPr lang="en-US" altLang="ja-JP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&amp; </a:t>
            </a:r>
            <a:r>
              <a:rPr lang="ja-JP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○○○</a:t>
            </a:r>
            <a:endParaRPr lang="en-US" altLang="ja-JP" sz="1260" dirty="0">
              <a:solidFill>
                <a:schemeClr val="tx1">
                  <a:lumMod val="65000"/>
                  <a:lumOff val="35000"/>
                </a:schemeClr>
              </a:solidFill>
              <a:latin typeface="MarketPro" panose="03010504020101010101" pitchFamily="66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  <a:p>
            <a:pPr marL="0" indent="0" algn="ctr">
              <a:lnSpc>
                <a:spcPts val="1050"/>
              </a:lnSpc>
              <a:spcBef>
                <a:spcPts val="0"/>
              </a:spcBef>
              <a:buNone/>
            </a:pPr>
            <a:r>
              <a:rPr lang="en-US" altLang="ja-JP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20</a:t>
            </a:r>
            <a:r>
              <a:rPr lang="ja-JP" altLang="en-US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</a:t>
            </a:r>
            <a:r>
              <a:rPr lang="en-US" altLang="ja-JP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</a:t>
            </a:r>
            <a:r>
              <a:rPr lang="ja-JP" altLang="en-US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　○○</a:t>
            </a:r>
            <a:endParaRPr lang="en-US" altLang="ja-JP" sz="945" dirty="0">
              <a:solidFill>
                <a:schemeClr val="tx1">
                  <a:lumMod val="65000"/>
                  <a:lumOff val="35000"/>
                </a:schemeClr>
              </a:solidFill>
              <a:latin typeface="MarketPro" panose="03010504020101010101" pitchFamily="66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  <a:p>
            <a:pPr marL="0" indent="0" algn="ctr">
              <a:lnSpc>
                <a:spcPts val="1313"/>
              </a:lnSpc>
              <a:spcBef>
                <a:spcPts val="0"/>
              </a:spcBef>
              <a:buNone/>
            </a:pPr>
            <a:endParaRPr lang="ja-JP" altLang="en-US" sz="1260" dirty="0">
              <a:solidFill>
                <a:schemeClr val="tx1">
                  <a:lumMod val="65000"/>
                  <a:lumOff val="35000"/>
                </a:schemeClr>
              </a:solidFill>
              <a:latin typeface="MarketPro" panose="03010504020101010101" pitchFamily="66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9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88AC2C-8F01-44AB-B370-BE778530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50" cy="360045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E9A7724-552B-4746-A176-73E0F4203A7C}"/>
              </a:ext>
            </a:extLst>
          </p:cNvPr>
          <p:cNvCxnSpPr>
            <a:cxnSpLocks/>
          </p:cNvCxnSpPr>
          <p:nvPr/>
        </p:nvCxnSpPr>
        <p:spPr>
          <a:xfrm>
            <a:off x="431825" y="1643049"/>
            <a:ext cx="4464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49A1575B-FF5A-489D-B143-5CCE1A9C4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5" y="1052319"/>
            <a:ext cx="439184" cy="48216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844063E-71B8-4EE3-8DC6-516184917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56" y="1072539"/>
            <a:ext cx="561643" cy="46026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DA39167-193A-410B-B8C6-A85F68A5E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2" y="1058000"/>
            <a:ext cx="330069" cy="46026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3A780D5-252E-4CA1-840F-0BDEBD9DA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1" y="412646"/>
            <a:ext cx="3326249" cy="499326"/>
          </a:xfrm>
          <a:prstGeom prst="rect">
            <a:avLst/>
          </a:prstGeom>
        </p:spPr>
      </p:pic>
      <p:sp>
        <p:nvSpPr>
          <p:cNvPr id="27" name="楕円 26">
            <a:extLst>
              <a:ext uri="{FF2B5EF4-FFF2-40B4-BE49-F238E27FC236}">
                <a16:creationId xmlns:a16="http://schemas.microsoft.com/office/drawing/2014/main" id="{CADA037A-E19B-4DF4-A8B6-FDC7909AE3B7}"/>
              </a:ext>
            </a:extLst>
          </p:cNvPr>
          <p:cNvSpPr/>
          <p:nvPr/>
        </p:nvSpPr>
        <p:spPr>
          <a:xfrm>
            <a:off x="768593" y="1605004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0030"/>
            <a:endParaRPr kumimoji="1" lang="ja-JP" altLang="en-US" sz="945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0BFE79-8218-4900-B063-1E21443BB213}"/>
              </a:ext>
            </a:extLst>
          </p:cNvPr>
          <p:cNvSpPr txBox="1"/>
          <p:nvPr/>
        </p:nvSpPr>
        <p:spPr>
          <a:xfrm>
            <a:off x="537148" y="1718877"/>
            <a:ext cx="524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集合</a:t>
            </a:r>
            <a:endParaRPr kumimoji="1" lang="en-US" altLang="ja-JP" sz="700" b="1" dirty="0">
              <a:solidFill>
                <a:prstClr val="black"/>
              </a:solidFill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</a:t>
            </a:r>
            <a:r>
              <a:rPr kumimoji="1" lang="en-US" altLang="ja-JP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8EAB18-958D-4D78-9A08-CD394E45B3C4}"/>
              </a:ext>
            </a:extLst>
          </p:cNvPr>
          <p:cNvSpPr txBox="1"/>
          <p:nvPr/>
        </p:nvSpPr>
        <p:spPr>
          <a:xfrm>
            <a:off x="1744466" y="1721198"/>
            <a:ext cx="61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挙式</a:t>
            </a:r>
            <a:endParaRPr kumimoji="1" lang="en-US" altLang="ja-JP" sz="700" b="1" dirty="0">
              <a:solidFill>
                <a:prstClr val="black"/>
              </a:solidFill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3D63B14-F389-4B60-8D6E-0D46F42F06E7}"/>
              </a:ext>
            </a:extLst>
          </p:cNvPr>
          <p:cNvSpPr/>
          <p:nvPr/>
        </p:nvSpPr>
        <p:spPr>
          <a:xfrm>
            <a:off x="3259801" y="1609180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0030"/>
            <a:endParaRPr kumimoji="1" lang="ja-JP" altLang="en-US" sz="945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8CE8C6-163C-4599-9C97-3BF7D6017B49}"/>
              </a:ext>
            </a:extLst>
          </p:cNvPr>
          <p:cNvSpPr txBox="1"/>
          <p:nvPr/>
        </p:nvSpPr>
        <p:spPr>
          <a:xfrm>
            <a:off x="2810868" y="1738264"/>
            <a:ext cx="9617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0030"/>
            <a:r>
              <a:rPr kumimoji="1" lang="ja-JP" altLang="en-US" sz="6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ガーデンセレモニー</a:t>
            </a:r>
            <a:endParaRPr kumimoji="1" lang="en-US" altLang="ja-JP" sz="600" b="1" dirty="0">
              <a:solidFill>
                <a:prstClr val="black"/>
              </a:solidFill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01C009F-7FF3-4811-BBAF-982FE6FED591}"/>
              </a:ext>
            </a:extLst>
          </p:cNvPr>
          <p:cNvSpPr/>
          <p:nvPr/>
        </p:nvSpPr>
        <p:spPr>
          <a:xfrm>
            <a:off x="3882603" y="1609180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0030"/>
            <a:endParaRPr kumimoji="1" lang="ja-JP" altLang="en-US" sz="945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4ECDE12-9D0A-4855-BD00-28CAEEC8F195}"/>
              </a:ext>
            </a:extLst>
          </p:cNvPr>
          <p:cNvSpPr txBox="1"/>
          <p:nvPr/>
        </p:nvSpPr>
        <p:spPr>
          <a:xfrm>
            <a:off x="3554615" y="1725420"/>
            <a:ext cx="729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披露宴開宴</a:t>
            </a:r>
            <a:endParaRPr kumimoji="1" lang="en-US" altLang="ja-JP" sz="700" b="1" dirty="0">
              <a:solidFill>
                <a:prstClr val="black"/>
              </a:solidFill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3E274A0-EC8E-44B7-B7E5-351EB5D7C92D}"/>
              </a:ext>
            </a:extLst>
          </p:cNvPr>
          <p:cNvSpPr/>
          <p:nvPr/>
        </p:nvSpPr>
        <p:spPr>
          <a:xfrm>
            <a:off x="4505406" y="1609180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0030"/>
            <a:endParaRPr kumimoji="1" lang="ja-JP" altLang="en-US" sz="945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1CB13-066F-42C5-A226-7637781FF452}"/>
              </a:ext>
            </a:extLst>
          </p:cNvPr>
          <p:cNvSpPr txBox="1"/>
          <p:nvPr/>
        </p:nvSpPr>
        <p:spPr>
          <a:xfrm>
            <a:off x="4234796" y="1721198"/>
            <a:ext cx="61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お見送り</a:t>
            </a:r>
            <a:endParaRPr kumimoji="1" lang="en-US" altLang="ja-JP" sz="700" b="1" dirty="0">
              <a:solidFill>
                <a:prstClr val="black"/>
              </a:solidFill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82936E-F670-433B-B764-C05E430E6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2127742"/>
            <a:ext cx="377952" cy="3779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61E91D-9C8A-4B1E-BB5A-18C07D38874B}"/>
              </a:ext>
            </a:extLst>
          </p:cNvPr>
          <p:cNvSpPr txBox="1"/>
          <p:nvPr/>
        </p:nvSpPr>
        <p:spPr>
          <a:xfrm>
            <a:off x="772293" y="2222575"/>
            <a:ext cx="417149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0030"/>
            <a:r>
              <a:rPr kumimoji="1" lang="ja-JP" altLang="en-US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誠に恐縮ですが挙式にもご列席賜りたく当日○時○○分頃にお越し頂きますようお願い申し上げます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80342C9-DBF7-4F72-A606-5EC6616137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2880963"/>
            <a:ext cx="377952" cy="37795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F7F4271-88A2-451C-AC07-69BDCA69375D}"/>
              </a:ext>
            </a:extLst>
          </p:cNvPr>
          <p:cNvSpPr txBox="1"/>
          <p:nvPr/>
        </p:nvSpPr>
        <p:spPr>
          <a:xfrm>
            <a:off x="772294" y="2970081"/>
            <a:ext cx="410323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0030"/>
            <a:r>
              <a:rPr kumimoji="1" lang="ja-JP" altLang="en-US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裏面の会場ご案内図をご確認いただき お気をつけてお越しください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13F2A24-56DE-49FC-A9ED-9F856133B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3150594"/>
            <a:ext cx="377952" cy="37795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E81AD5-0069-4F2E-B0D2-72718A45D279}"/>
              </a:ext>
            </a:extLst>
          </p:cNvPr>
          <p:cNvSpPr txBox="1"/>
          <p:nvPr/>
        </p:nvSpPr>
        <p:spPr>
          <a:xfrm>
            <a:off x="772294" y="3239712"/>
            <a:ext cx="410323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0030"/>
            <a:r>
              <a:rPr kumimoji="1" lang="ja-JP" altLang="en-US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当日はみなさまにお会いできることを楽しみにしております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644953-1F76-40D8-A3C6-816FE7EF78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9" y="1198991"/>
            <a:ext cx="486502" cy="3733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2EC88B5-DA73-4759-BBD1-CB0B7EB91BB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3" y="1147507"/>
            <a:ext cx="576106" cy="43208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B61CEF-4792-4F35-A6E5-88066B619F10}"/>
              </a:ext>
            </a:extLst>
          </p:cNvPr>
          <p:cNvSpPr txBox="1"/>
          <p:nvPr/>
        </p:nvSpPr>
        <p:spPr>
          <a:xfrm>
            <a:off x="1145769" y="1726279"/>
            <a:ext cx="564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親族紹介</a:t>
            </a:r>
            <a:endParaRPr kumimoji="1" lang="en-US" altLang="ja-JP" sz="700" b="1" dirty="0">
              <a:solidFill>
                <a:prstClr val="black"/>
              </a:solidFill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</a:t>
            </a:r>
            <a:r>
              <a:rPr kumimoji="1" lang="en-US" altLang="ja-JP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6A0A9AB-9693-4A67-B54A-CBAD6DC1E91E}"/>
              </a:ext>
            </a:extLst>
          </p:cNvPr>
          <p:cNvSpPr/>
          <p:nvPr/>
        </p:nvSpPr>
        <p:spPr>
          <a:xfrm>
            <a:off x="1391395" y="1610716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0030"/>
            <a:endParaRPr kumimoji="1" lang="ja-JP" altLang="en-US" sz="945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EA69A8D-8905-4F52-BA21-6C29C146C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54" y="1077790"/>
            <a:ext cx="611401" cy="64108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3C1618D8-B039-4F50-A656-E65EF06AD0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06" y="1198083"/>
            <a:ext cx="494421" cy="370815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4E6C334-99C7-4116-A687-8B274E5F2493}"/>
              </a:ext>
            </a:extLst>
          </p:cNvPr>
          <p:cNvSpPr txBox="1"/>
          <p:nvPr/>
        </p:nvSpPr>
        <p:spPr>
          <a:xfrm>
            <a:off x="2360713" y="1716586"/>
            <a:ext cx="615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写真撮影</a:t>
            </a:r>
            <a:endParaRPr kumimoji="1" lang="en-US" altLang="ja-JP" sz="700" b="1" dirty="0">
              <a:solidFill>
                <a:prstClr val="black"/>
              </a:solidFill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 defTabSz="240030"/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00" b="1" dirty="0">
                <a:solidFill>
                  <a:prstClr val="black"/>
                </a:solidFill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B05DA79-4C74-41E1-91B2-BA02B2C57EEA}"/>
              </a:ext>
            </a:extLst>
          </p:cNvPr>
          <p:cNvSpPr/>
          <p:nvPr/>
        </p:nvSpPr>
        <p:spPr>
          <a:xfrm>
            <a:off x="2636999" y="1605001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0030"/>
            <a:endParaRPr kumimoji="1" lang="ja-JP" altLang="en-US" sz="945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D0A54DA-713D-45D5-B6D3-132E9F2A2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2491993"/>
            <a:ext cx="377952" cy="377952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D662CB3-18E1-4BFB-A68E-611121767BE7}"/>
              </a:ext>
            </a:extLst>
          </p:cNvPr>
          <p:cNvSpPr txBox="1"/>
          <p:nvPr/>
        </p:nvSpPr>
        <p:spPr>
          <a:xfrm>
            <a:off x="772294" y="2586826"/>
            <a:ext cx="410323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0030"/>
            <a:r>
              <a:rPr kumimoji="1" lang="ja-JP" altLang="en-US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挙式は</a:t>
            </a:r>
            <a:r>
              <a:rPr kumimoji="1" lang="en-US" altLang="ja-JP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会場名</a:t>
            </a:r>
            <a:r>
              <a:rPr kumimoji="1" lang="en-US" altLang="ja-JP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84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にて執り行います　直接お越しの場合は当日○時○○分までにお越しいただきますようお願い申しあげます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8C085A2-8CB3-4B30-9DD8-D2115CA14F07}"/>
              </a:ext>
            </a:extLst>
          </p:cNvPr>
          <p:cNvSpPr/>
          <p:nvPr/>
        </p:nvSpPr>
        <p:spPr>
          <a:xfrm>
            <a:off x="2014197" y="1605004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0030"/>
            <a:endParaRPr kumimoji="1" lang="ja-JP" altLang="en-US" sz="945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0" name="字幕 2">
            <a:extLst>
              <a:ext uri="{FF2B5EF4-FFF2-40B4-BE49-F238E27FC236}">
                <a16:creationId xmlns:a16="http://schemas.microsoft.com/office/drawing/2014/main" id="{7BF80DE7-1E6F-4204-9370-E4A090E261AD}"/>
              </a:ext>
            </a:extLst>
          </p:cNvPr>
          <p:cNvSpPr txBox="1">
            <a:spLocks/>
          </p:cNvSpPr>
          <p:nvPr/>
        </p:nvSpPr>
        <p:spPr>
          <a:xfrm>
            <a:off x="263525" y="98581"/>
            <a:ext cx="4800600" cy="379761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</a:effectLst>
        </p:spPr>
        <p:txBody>
          <a:bodyPr vert="horz" lIns="48006" tIns="24003" rIns="48006" bIns="240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80060">
              <a:lnSpc>
                <a:spcPts val="1313"/>
              </a:lnSpc>
              <a:spcBef>
                <a:spcPts val="0"/>
              </a:spcBef>
              <a:buNone/>
            </a:pPr>
            <a:r>
              <a:rPr lang="en-US" altLang="ja-JP" sz="1890" dirty="0">
                <a:solidFill>
                  <a:prstClr val="black">
                    <a:lumMod val="65000"/>
                    <a:lumOff val="35000"/>
                  </a:prstClr>
                </a:solidFill>
                <a:latin typeface="Ubuntu Mono" panose="020B0509030602030204" pitchFamily="49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WEDDING TIME LINE</a:t>
            </a:r>
          </a:p>
          <a:p>
            <a:pPr marL="0" indent="0" algn="ctr" defTabSz="480060">
              <a:lnSpc>
                <a:spcPts val="1470"/>
              </a:lnSpc>
              <a:spcBef>
                <a:spcPts val="0"/>
              </a:spcBef>
              <a:buNone/>
            </a:pPr>
            <a:r>
              <a:rPr lang="ja-JP" altLang="en-US" sz="1260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○○○</a:t>
            </a:r>
            <a:r>
              <a:rPr lang="en-US" altLang="ja-JP" sz="1260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&amp; </a:t>
            </a:r>
            <a:r>
              <a:rPr lang="ja-JP" altLang="en-US" sz="1260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○○○</a:t>
            </a:r>
            <a:endParaRPr lang="en-US" altLang="ja-JP" sz="1260" dirty="0">
              <a:solidFill>
                <a:prstClr val="black">
                  <a:lumMod val="65000"/>
                  <a:lumOff val="35000"/>
                </a:prstClr>
              </a:solidFill>
              <a:latin typeface="MarketPro" panose="03010504020101010101" pitchFamily="66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  <a:p>
            <a:pPr marL="0" indent="0" algn="ctr" defTabSz="480060">
              <a:lnSpc>
                <a:spcPts val="1050"/>
              </a:lnSpc>
              <a:spcBef>
                <a:spcPts val="0"/>
              </a:spcBef>
              <a:buNone/>
            </a:pPr>
            <a:r>
              <a:rPr lang="en-US" altLang="ja-JP" sz="945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20</a:t>
            </a:r>
            <a:r>
              <a:rPr lang="ja-JP" altLang="en-US" sz="945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</a:t>
            </a:r>
            <a:r>
              <a:rPr lang="en-US" altLang="ja-JP" sz="945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</a:t>
            </a:r>
            <a:r>
              <a:rPr lang="ja-JP" altLang="en-US" sz="945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</a:t>
            </a:r>
            <a:r>
              <a:rPr lang="en-US" altLang="ja-JP" sz="945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</a:t>
            </a:r>
            <a:r>
              <a:rPr lang="ja-JP" altLang="en-US" sz="945" dirty="0">
                <a:solidFill>
                  <a:prstClr val="black">
                    <a:lumMod val="65000"/>
                    <a:lumOff val="35000"/>
                  </a:prstClr>
                </a:solidFill>
                <a:latin typeface="MarketPro" panose="03010504020101010101" pitchFamily="66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</a:t>
            </a:r>
            <a:endParaRPr lang="en-US" altLang="ja-JP" sz="945" dirty="0">
              <a:solidFill>
                <a:prstClr val="black">
                  <a:lumMod val="65000"/>
                  <a:lumOff val="35000"/>
                </a:prstClr>
              </a:solidFill>
              <a:latin typeface="MarketPro" panose="03010504020101010101" pitchFamily="66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  <a:p>
            <a:pPr marL="0" indent="0" algn="ctr" defTabSz="480060">
              <a:lnSpc>
                <a:spcPts val="1313"/>
              </a:lnSpc>
              <a:spcBef>
                <a:spcPts val="0"/>
              </a:spcBef>
              <a:buNone/>
            </a:pPr>
            <a:endParaRPr lang="ja-JP" altLang="en-US" sz="1260" dirty="0">
              <a:solidFill>
                <a:prstClr val="black">
                  <a:lumMod val="65000"/>
                  <a:lumOff val="35000"/>
                </a:prstClr>
              </a:solidFill>
              <a:latin typeface="MarketPro" panose="03010504020101010101" pitchFamily="66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8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88AC2C-8F01-44AB-B370-BE778530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50" cy="360045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E9A7724-552B-4746-A176-73E0F4203A7C}"/>
              </a:ext>
            </a:extLst>
          </p:cNvPr>
          <p:cNvCxnSpPr>
            <a:cxnSpLocks/>
          </p:cNvCxnSpPr>
          <p:nvPr/>
        </p:nvCxnSpPr>
        <p:spPr>
          <a:xfrm>
            <a:off x="539825" y="1894736"/>
            <a:ext cx="4248000" cy="181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4844063E-71B8-4EE3-8DC6-51618491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62" y="1328387"/>
            <a:ext cx="561643" cy="46026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DA39167-193A-410B-B8C6-A85F68A5E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73" y="1308698"/>
            <a:ext cx="330069" cy="46026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3A780D5-252E-4CA1-840F-0BDEBD9DA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1" y="468294"/>
            <a:ext cx="3326249" cy="499326"/>
          </a:xfrm>
          <a:prstGeom prst="rect">
            <a:avLst/>
          </a:prstGeom>
        </p:spPr>
      </p:pic>
      <p:sp>
        <p:nvSpPr>
          <p:cNvPr id="27" name="楕円 26">
            <a:extLst>
              <a:ext uri="{FF2B5EF4-FFF2-40B4-BE49-F238E27FC236}">
                <a16:creationId xmlns:a16="http://schemas.microsoft.com/office/drawing/2014/main" id="{CADA037A-E19B-4DF4-A8B6-FDC7909AE3B7}"/>
              </a:ext>
            </a:extLst>
          </p:cNvPr>
          <p:cNvSpPr/>
          <p:nvPr/>
        </p:nvSpPr>
        <p:spPr>
          <a:xfrm>
            <a:off x="1077648" y="1851701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0BFE79-8218-4900-B063-1E21443BB213}"/>
              </a:ext>
            </a:extLst>
          </p:cNvPr>
          <p:cNvSpPr txBox="1"/>
          <p:nvPr/>
        </p:nvSpPr>
        <p:spPr>
          <a:xfrm>
            <a:off x="802787" y="2002631"/>
            <a:ext cx="621484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入室開始</a:t>
            </a:r>
            <a:endParaRPr kumimoji="1" lang="en-US" altLang="ja-JP" sz="735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01C009F-7FF3-4811-BBAF-982FE6FED591}"/>
              </a:ext>
            </a:extLst>
          </p:cNvPr>
          <p:cNvSpPr/>
          <p:nvPr/>
        </p:nvSpPr>
        <p:spPr>
          <a:xfrm>
            <a:off x="2624104" y="1860558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4ECDE12-9D0A-4855-BD00-28CAEEC8F195}"/>
              </a:ext>
            </a:extLst>
          </p:cNvPr>
          <p:cNvSpPr txBox="1"/>
          <p:nvPr/>
        </p:nvSpPr>
        <p:spPr>
          <a:xfrm>
            <a:off x="2322417" y="2006457"/>
            <a:ext cx="675131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披露宴開宴</a:t>
            </a:r>
            <a:endParaRPr kumimoji="1" lang="en-US" altLang="ja-JP" sz="735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3E274A0-EC8E-44B7-B7E5-351EB5D7C92D}"/>
              </a:ext>
            </a:extLst>
          </p:cNvPr>
          <p:cNvSpPr/>
          <p:nvPr/>
        </p:nvSpPr>
        <p:spPr>
          <a:xfrm>
            <a:off x="4281596" y="1855877"/>
            <a:ext cx="71762" cy="71762"/>
          </a:xfrm>
          <a:prstGeom prst="ellipse">
            <a:avLst/>
          </a:prstGeom>
          <a:solidFill>
            <a:srgbClr val="F4F7D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45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1CB13-066F-42C5-A226-7637781FF452}"/>
              </a:ext>
            </a:extLst>
          </p:cNvPr>
          <p:cNvSpPr txBox="1"/>
          <p:nvPr/>
        </p:nvSpPr>
        <p:spPr>
          <a:xfrm>
            <a:off x="3961670" y="2006457"/>
            <a:ext cx="71161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披露宴終了</a:t>
            </a:r>
            <a:endParaRPr kumimoji="1" lang="en-US" altLang="ja-JP" sz="735" b="1" dirty="0">
              <a:latin typeface="よもぎフォント" panose="02000600000000000000" pitchFamily="50" charset="-128"/>
              <a:ea typeface="よもぎフォント" panose="02000600000000000000" pitchFamily="50" charset="-128"/>
            </a:endParaRPr>
          </a:p>
          <a:p>
            <a:pPr algn="ctr"/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  <a:r>
              <a:rPr kumimoji="1" lang="en-US" altLang="ja-JP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:</a:t>
            </a:r>
            <a:r>
              <a:rPr kumimoji="1" lang="ja-JP" altLang="en-US" sz="735" b="1" dirty="0">
                <a:latin typeface="よもぎフォント" panose="02000600000000000000" pitchFamily="50" charset="-128"/>
                <a:ea typeface="よもぎフォント" panose="02000600000000000000" pitchFamily="50" charset="-128"/>
              </a:rPr>
              <a:t>○○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82936E-F670-433B-B764-C05E430E6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2418849"/>
            <a:ext cx="377952" cy="3779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61E91D-9C8A-4B1E-BB5A-18C07D38874B}"/>
              </a:ext>
            </a:extLst>
          </p:cNvPr>
          <p:cNvSpPr txBox="1"/>
          <p:nvPr/>
        </p:nvSpPr>
        <p:spPr>
          <a:xfrm>
            <a:off x="772294" y="2498610"/>
            <a:ext cx="410323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kumimoji="1" lang="ja-JP" altLang="en-US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のリンクより当日は○○：○○までに入室してください。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80342C9-DBF7-4F72-A606-5EC661613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2761475"/>
            <a:ext cx="377952" cy="37795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F7F4271-88A2-451C-AC07-69BDCA69375D}"/>
              </a:ext>
            </a:extLst>
          </p:cNvPr>
          <p:cNvSpPr txBox="1"/>
          <p:nvPr/>
        </p:nvSpPr>
        <p:spPr>
          <a:xfrm>
            <a:off x="772294" y="2845568"/>
            <a:ext cx="410323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スマホ・タブレット・パソコンどの端末からでも入室可能です。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13F2A24-56DE-49FC-A9ED-9F856133B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3056" y1="46389" x2="63056" y2="46389"/>
                        <a14:foregroundMark x1="57778" y1="40000" x2="57778" y2="40000"/>
                        <a14:foregroundMark x1="49444" y1="35556" x2="49444" y2="35556"/>
                        <a14:foregroundMark x1="41389" y1="40556" x2="41389" y2="40556"/>
                        <a14:foregroundMark x1="50556" y1="51389" x2="50556" y2="51389"/>
                        <a14:foregroundMark x1="59167" y1="62778" x2="59167" y2="62778"/>
                        <a14:foregroundMark x1="63333" y1="55556" x2="63333" y2="55556"/>
                        <a14:foregroundMark x1="50000" y1="64722" x2="50000" y2="64722"/>
                        <a14:foregroundMark x1="42500" y1="62778" x2="42500" y2="62778"/>
                        <a14:foregroundMark x1="37778" y1="55833" x2="37778" y2="55833"/>
                        <a14:foregroundMark x1="36667" y1="47500" x2="366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3087920"/>
            <a:ext cx="377952" cy="37795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E81AD5-0069-4F2E-B0D2-72718A45D279}"/>
              </a:ext>
            </a:extLst>
          </p:cNvPr>
          <p:cNvSpPr txBox="1"/>
          <p:nvPr/>
        </p:nvSpPr>
        <p:spPr>
          <a:xfrm>
            <a:off x="772294" y="3177037"/>
            <a:ext cx="4103236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kumimoji="1" lang="ja-JP" altLang="en-US" sz="8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のやり方がわからない場合は、新郎新婦へご一報ください。</a:t>
            </a:r>
          </a:p>
        </p:txBody>
      </p:sp>
      <p:sp>
        <p:nvSpPr>
          <p:cNvPr id="33" name="字幕 2">
            <a:extLst>
              <a:ext uri="{FF2B5EF4-FFF2-40B4-BE49-F238E27FC236}">
                <a16:creationId xmlns:a16="http://schemas.microsoft.com/office/drawing/2014/main" id="{F4E16DE7-D64A-4B0C-96DA-D8306BD846A3}"/>
              </a:ext>
            </a:extLst>
          </p:cNvPr>
          <p:cNvSpPr txBox="1">
            <a:spLocks/>
          </p:cNvSpPr>
          <p:nvPr/>
        </p:nvSpPr>
        <p:spPr>
          <a:xfrm>
            <a:off x="259683" y="151457"/>
            <a:ext cx="4800600" cy="379761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</a:effectLst>
        </p:spPr>
        <p:txBody>
          <a:bodyPr vert="horz" lIns="48006" tIns="24003" rIns="48006" bIns="2400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13"/>
              </a:lnSpc>
              <a:spcBef>
                <a:spcPts val="0"/>
              </a:spcBef>
              <a:buNone/>
            </a:pPr>
            <a:r>
              <a:rPr lang="en-US" altLang="ja-JP" sz="189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ono" panose="020B0509030602030204" pitchFamily="49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WEDDING TIME LINE</a:t>
            </a:r>
          </a:p>
          <a:p>
            <a:pPr marL="0" indent="0" algn="ctr">
              <a:lnSpc>
                <a:spcPts val="1470"/>
              </a:lnSpc>
              <a:spcBef>
                <a:spcPts val="0"/>
              </a:spcBef>
              <a:buNone/>
            </a:pPr>
            <a:r>
              <a:rPr lang="ja-JP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○○○</a:t>
            </a:r>
            <a:r>
              <a:rPr lang="en-US" altLang="ja-JP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&amp; </a:t>
            </a:r>
            <a:r>
              <a:rPr lang="ja-JP" altLang="en-US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○○○</a:t>
            </a:r>
            <a:endParaRPr lang="en-US" altLang="ja-JP" sz="1260" dirty="0">
              <a:solidFill>
                <a:schemeClr val="tx1">
                  <a:lumMod val="65000"/>
                  <a:lumOff val="35000"/>
                </a:schemeClr>
              </a:solidFill>
              <a:latin typeface="Adorn Condensed Sans" panose="02000506000000020004" pitchFamily="50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  <a:p>
            <a:pPr marL="0" indent="0" algn="ctr">
              <a:lnSpc>
                <a:spcPts val="1050"/>
              </a:lnSpc>
              <a:spcBef>
                <a:spcPts val="0"/>
              </a:spcBef>
              <a:buNone/>
            </a:pPr>
            <a:r>
              <a:rPr lang="en-US" altLang="ja-JP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20</a:t>
            </a:r>
            <a:r>
              <a:rPr lang="ja-JP" altLang="en-US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</a:t>
            </a:r>
            <a:r>
              <a:rPr lang="en-US" altLang="ja-JP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</a:t>
            </a:r>
            <a:r>
              <a:rPr lang="ja-JP" altLang="en-US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</a:t>
            </a:r>
            <a:r>
              <a:rPr lang="en-US" altLang="ja-JP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 </a:t>
            </a:r>
            <a:r>
              <a:rPr lang="ja-JP" altLang="en-US" sz="945" dirty="0">
                <a:solidFill>
                  <a:schemeClr val="tx1">
                    <a:lumMod val="65000"/>
                    <a:lumOff val="35000"/>
                  </a:schemeClr>
                </a:solidFill>
                <a:latin typeface="Adorn Condensed Sans" panose="02000506000000020004" pitchFamily="50" charset="0"/>
                <a:ea typeface="07鉄瓶ゴシック" panose="02000900000000000000" pitchFamily="50" charset="-128"/>
                <a:cs typeface="MarketPro" panose="03010504020101010101" pitchFamily="66" charset="0"/>
              </a:rPr>
              <a:t>○○</a:t>
            </a:r>
            <a:endParaRPr lang="en-US" altLang="ja-JP" sz="945" dirty="0">
              <a:solidFill>
                <a:schemeClr val="tx1">
                  <a:lumMod val="65000"/>
                  <a:lumOff val="35000"/>
                </a:schemeClr>
              </a:solidFill>
              <a:latin typeface="Adorn Condensed Sans" panose="02000506000000020004" pitchFamily="50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  <a:p>
            <a:pPr marL="0" indent="0" algn="ctr">
              <a:lnSpc>
                <a:spcPts val="1313"/>
              </a:lnSpc>
              <a:spcBef>
                <a:spcPts val="0"/>
              </a:spcBef>
              <a:buNone/>
            </a:pPr>
            <a:endParaRPr lang="ja-JP" altLang="en-US" sz="1260" dirty="0">
              <a:solidFill>
                <a:schemeClr val="tx1">
                  <a:lumMod val="65000"/>
                  <a:lumOff val="35000"/>
                </a:schemeClr>
              </a:solidFill>
              <a:latin typeface="Adorn Condensed Sans" panose="02000506000000020004" pitchFamily="50" charset="0"/>
              <a:ea typeface="07鉄瓶ゴシック" panose="02000900000000000000" pitchFamily="50" charset="-128"/>
              <a:cs typeface="MarketPro" panose="03010504020101010101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7B4955-8C7C-4438-87DF-25F68E2E5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6" y="1347035"/>
            <a:ext cx="421926" cy="4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3220</TotalTime>
  <Words>451</Words>
  <Application>Microsoft Office PowerPoint</Application>
  <PresentationFormat>ユーザー設定</PresentationFormat>
  <Paragraphs>68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Adorn Condensed Sans</vt:lpstr>
      <vt:lpstr>BIZ UDPゴシック</vt:lpstr>
      <vt:lpstr>MarketPro</vt:lpstr>
      <vt:lpstr>よもぎフォント</vt:lpstr>
      <vt:lpstr>游ゴシック</vt:lpstr>
      <vt:lpstr>Arial</vt:lpstr>
      <vt:lpstr>Calibri</vt:lpstr>
      <vt:lpstr>Calibri Light</vt:lpstr>
      <vt:lpstr>Ubuntu Mono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井上 太貴</dc:creator>
  <cp:lastModifiedBy>パンダ先輩</cp:lastModifiedBy>
  <cp:revision>86</cp:revision>
  <cp:lastPrinted>2020-12-29T14:13:26Z</cp:lastPrinted>
  <dcterms:created xsi:type="dcterms:W3CDTF">2020-11-29T14:23:20Z</dcterms:created>
  <dcterms:modified xsi:type="dcterms:W3CDTF">2021-11-01T08:31:37Z</dcterms:modified>
</cp:coreProperties>
</file>